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2" r:id="rId4"/>
    <p:sldId id="258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E5903-938B-024F-AFCA-94B25EB341C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B76F5-4D38-5340-AB9E-AD61C9161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contribute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B76F5-4D38-5340-AB9E-AD61C9161E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yourself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B76F5-4D38-5340-AB9E-AD61C9161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4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7885-9A01-F941-828C-554A1313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34068-A676-E742-9007-79253B1D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F594-79EE-534D-AE39-CD8305F5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25A33-A5D9-164A-8C35-29318ED4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4D17-8071-9649-8D61-A5232A50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8162-2F40-2C48-A7AB-76E0B0F2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1119E-26F1-CC44-BE2B-1AB277D9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54CB-E300-FB44-BF09-2E10A8E2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B64F-69F9-0E4B-A3E7-9809B68B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FC369-C93A-E041-AA5B-0C265B3D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E0EA9-4AE5-A048-A7DD-7248CABEC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31BC0-771E-4044-BB84-F57EF32FE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CCD6E-E12A-5C4D-9B27-261294E4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613A-AAAC-DC43-99CE-24652A59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0E26-3FF6-C849-9BB2-9B579B5A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9665-9A58-2440-8172-2EBF0AB9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20C4-6ED8-D940-A59E-B947421C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970F-484F-214B-8EDF-3C4851A9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62A8F-3713-4F40-A2A8-27B4D960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4E14B-E25A-C149-B384-35DD0978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481B-C7B6-B742-8ECB-E24AF529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B670-1B11-7947-BD69-E2959A0E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7E45C-BC83-7747-AA21-B92A0C5A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0A51-07F5-3F4C-93B5-636FD768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48EA-2506-2442-A391-896CF5A1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C6EF-CDDC-304D-9221-01EDF2A2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EDEA-733D-A446-8792-2397B49DE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FCC48-C28A-DB4F-8245-03C7C8DB3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934D8-9597-7A45-8F15-395FD350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3D286-2162-354E-8E36-E464DAC8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CBC9-CE5A-254C-BDF9-A7C19FB1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5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1BAA-F921-0044-B2DA-7B6D2D2E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45BB8-4D5C-E643-8C3E-77A027A61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55478-7872-4D47-9B4F-39C157C69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E1B67-0AB6-0C42-9E07-E8469C31B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8835D-7499-4F44-A4B8-C936736A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3C5C5-8BFC-0046-BB16-14153DE8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48FA2-4F3B-4D4F-A9B4-092ECA4F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B9F9B-9018-F34A-9896-37BC1404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7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3B17-2D20-C04E-B411-E7FFA5DE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26FAE-90AE-2F41-8EB2-9CD2A4DE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FA7DA-A921-F147-83B4-AEEAD6B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D8670-AD0C-504F-8478-5BF2572E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9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D8EF3-AC0D-024C-86AE-B7906AE4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C837-3EF9-FE4E-B37F-854289B2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3052-23C2-5647-ACDA-E3B500FD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3A23-89B3-004A-AC49-94868D52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00C-89AE-254F-8ED1-B019E496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8F581-8A0F-B848-9253-D403536AF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143A9-B214-1345-8E2D-3219DFEC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001D0-75AF-554B-8FB6-CCBC8D1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A4835-A180-DB41-B2F6-2DB59C5F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1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D265-BB1F-1047-A7F2-246AB0FE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6C2AF-8AAC-8349-857D-0358824DF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D60CD-4FC3-494B-92F5-768FB206E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511FD-75B8-A847-9D61-623571FA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B550-FBB1-CA4A-824E-6B7BCCB7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262D6-EA17-2540-BB0B-C34330D8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8E58E-B2F5-CA4B-AAC9-DDE23BFA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E46BB-F85B-B949-8C70-6775B9776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979F4-B5A8-A748-BF12-2E34A4C26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82325-2C88-984E-81AB-3B386F5F42F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DB39D-4ECB-3341-B5F7-3D96C0388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D83E-134D-2E4A-9925-5AE091F9D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4DBE4-C3AE-3C48-B0C7-8ECB8C8CA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 Same Side Corner Rectangle 22">
            <a:extLst>
              <a:ext uri="{FF2B5EF4-FFF2-40B4-BE49-F238E27FC236}">
                <a16:creationId xmlns:a16="http://schemas.microsoft.com/office/drawing/2014/main" id="{4D6F8A70-657B-A04D-A79E-54143EFE6DE3}"/>
              </a:ext>
            </a:extLst>
          </p:cNvPr>
          <p:cNvSpPr/>
          <p:nvPr/>
        </p:nvSpPr>
        <p:spPr>
          <a:xfrm>
            <a:off x="6581914" y="1709640"/>
            <a:ext cx="1986776" cy="55360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AD7E06B2-B5BC-B64B-9D14-EF0889D47007}"/>
              </a:ext>
            </a:extLst>
          </p:cNvPr>
          <p:cNvSpPr/>
          <p:nvPr/>
        </p:nvSpPr>
        <p:spPr>
          <a:xfrm>
            <a:off x="2969722" y="1709640"/>
            <a:ext cx="3443326" cy="55360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9DE7E-1714-BD45-A00F-CCD6B50C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13" y="2306143"/>
            <a:ext cx="1144589" cy="1144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BDE9A-FFE5-6C49-863E-7607FA7E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70" y="4014982"/>
            <a:ext cx="1144589" cy="1144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D0F45-D3D6-4641-AD79-29428B603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5" y="4014982"/>
            <a:ext cx="1144589" cy="1144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CF0FD-02CB-7A4F-94FE-5EFC7BD7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58" y="2306139"/>
            <a:ext cx="1272014" cy="1144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5EF9-B052-5348-AF23-DF5B18952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6" t="17848" r="26370" b="18468"/>
          <a:stretch/>
        </p:blipFill>
        <p:spPr>
          <a:xfrm>
            <a:off x="7023502" y="2306139"/>
            <a:ext cx="1144589" cy="1144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290B-3877-7346-AEFA-568DA70EE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876" y="4015461"/>
            <a:ext cx="961840" cy="1144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C9BC06-E0DD-374B-A169-5A648F11C809}"/>
              </a:ext>
            </a:extLst>
          </p:cNvPr>
          <p:cNvSpPr txBox="1"/>
          <p:nvPr/>
        </p:nvSpPr>
        <p:spPr>
          <a:xfrm>
            <a:off x="3478583" y="34647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Xcode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B2639A-D832-4843-9268-DBE6E22D00B2}"/>
              </a:ext>
            </a:extLst>
          </p:cNvPr>
          <p:cNvSpPr txBox="1"/>
          <p:nvPr/>
        </p:nvSpPr>
        <p:spPr>
          <a:xfrm>
            <a:off x="5005207" y="34936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Swift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5A4F8-37D8-DC47-BA8A-4294664723B4}"/>
              </a:ext>
            </a:extLst>
          </p:cNvPr>
          <p:cNvSpPr txBox="1"/>
          <p:nvPr/>
        </p:nvSpPr>
        <p:spPr>
          <a:xfrm>
            <a:off x="4907825" y="51904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Sketch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F10875-9608-BF47-AF93-AF52EAA10902}"/>
              </a:ext>
            </a:extLst>
          </p:cNvPr>
          <p:cNvSpPr txBox="1"/>
          <p:nvPr/>
        </p:nvSpPr>
        <p:spPr>
          <a:xfrm>
            <a:off x="3264369" y="521934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CocoaPods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B4ED6-DC6E-8F49-8BDC-7ADADE7813B0}"/>
              </a:ext>
            </a:extLst>
          </p:cNvPr>
          <p:cNvSpPr txBox="1"/>
          <p:nvPr/>
        </p:nvSpPr>
        <p:spPr>
          <a:xfrm>
            <a:off x="7054622" y="349361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Firebase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66A2C-520B-1542-B761-4EE678FA68E7}"/>
              </a:ext>
            </a:extLst>
          </p:cNvPr>
          <p:cNvSpPr txBox="1"/>
          <p:nvPr/>
        </p:nvSpPr>
        <p:spPr>
          <a:xfrm>
            <a:off x="6682629" y="5205291"/>
            <a:ext cx="1826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iOS Speech</a:t>
            </a:r>
          </a:p>
          <a:p>
            <a:pPr algn="ctr"/>
            <a:r>
              <a:rPr lang="en-US" dirty="0">
                <a:latin typeface="Helvetica" pitchFamily="2" charset="0"/>
              </a:rPr>
              <a:t>Recognition API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B0CC25-219F-1A4D-8C48-8D7094E572E0}"/>
              </a:ext>
            </a:extLst>
          </p:cNvPr>
          <p:cNvSpPr/>
          <p:nvPr/>
        </p:nvSpPr>
        <p:spPr>
          <a:xfrm>
            <a:off x="2948607" y="1698430"/>
            <a:ext cx="3464441" cy="4222686"/>
          </a:xfrm>
          <a:prstGeom prst="roundRect">
            <a:avLst>
              <a:gd name="adj" fmla="val 931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4E0F95-0E26-374E-9160-FDC27DF311EA}"/>
              </a:ext>
            </a:extLst>
          </p:cNvPr>
          <p:cNvSpPr/>
          <p:nvPr/>
        </p:nvSpPr>
        <p:spPr>
          <a:xfrm>
            <a:off x="6581914" y="1697949"/>
            <a:ext cx="1986776" cy="42231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1C702-4E67-5A4B-AE6B-38B105F98B5E}"/>
              </a:ext>
            </a:extLst>
          </p:cNvPr>
          <p:cNvSpPr txBox="1"/>
          <p:nvPr/>
        </p:nvSpPr>
        <p:spPr>
          <a:xfrm>
            <a:off x="4127305" y="18215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Front-end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3AAE3-D520-EB45-977A-8D49A02A59A1}"/>
              </a:ext>
            </a:extLst>
          </p:cNvPr>
          <p:cNvSpPr txBox="1"/>
          <p:nvPr/>
        </p:nvSpPr>
        <p:spPr>
          <a:xfrm>
            <a:off x="7003326" y="180053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9530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2A6EF735-18A7-3A4F-863C-7ABF1CC66239}"/>
              </a:ext>
            </a:extLst>
          </p:cNvPr>
          <p:cNvCxnSpPr>
            <a:cxnSpLocks/>
          </p:cNvCxnSpPr>
          <p:nvPr/>
        </p:nvCxnSpPr>
        <p:spPr>
          <a:xfrm flipV="1">
            <a:off x="3411967" y="442208"/>
            <a:ext cx="2123166" cy="1889914"/>
          </a:xfrm>
          <a:prstGeom prst="bentConnector3">
            <a:avLst>
              <a:gd name="adj1" fmla="val 1284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EC44D4-83DF-5344-BD48-5D8AF40EB909}"/>
              </a:ext>
            </a:extLst>
          </p:cNvPr>
          <p:cNvCxnSpPr>
            <a:cxnSpLocks/>
          </p:cNvCxnSpPr>
          <p:nvPr/>
        </p:nvCxnSpPr>
        <p:spPr>
          <a:xfrm>
            <a:off x="410063" y="442208"/>
            <a:ext cx="546777" cy="0"/>
          </a:xfrm>
          <a:prstGeom prst="straightConnector1">
            <a:avLst/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92E79-BE7B-3F43-99BE-19FB923B1F43}"/>
              </a:ext>
            </a:extLst>
          </p:cNvPr>
          <p:cNvCxnSpPr>
            <a:cxnSpLocks/>
          </p:cNvCxnSpPr>
          <p:nvPr/>
        </p:nvCxnSpPr>
        <p:spPr>
          <a:xfrm flipV="1">
            <a:off x="683451" y="899410"/>
            <a:ext cx="0" cy="563118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1371E06-EA88-254F-9DD2-25A42A7DB4E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39235" y="954763"/>
            <a:ext cx="1766873" cy="1386345"/>
          </a:xfrm>
          <a:prstGeom prst="bentConnector3">
            <a:avLst>
              <a:gd name="adj1" fmla="val 122114"/>
            </a:avLst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6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695EF9-B052-5348-AF23-DF5B18952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6" t="17848" r="26370" b="18468"/>
          <a:stretch/>
        </p:blipFill>
        <p:spPr>
          <a:xfrm>
            <a:off x="3456532" y="4452833"/>
            <a:ext cx="553494" cy="553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290B-3877-7346-AEFA-568DA70E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94" y="460813"/>
            <a:ext cx="465121" cy="553494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D85EA-02A1-AD44-8DFB-253C8E45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73" y="1220664"/>
            <a:ext cx="2302744" cy="4593829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0D886FA-E0BD-CE47-AAAC-9F7EBD2BE4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8513" y="4826497"/>
            <a:ext cx="1544823" cy="1350988"/>
          </a:xfrm>
          <a:prstGeom prst="bentConnector3">
            <a:avLst>
              <a:gd name="adj1" fmla="val 50000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A1CB6D-44EA-304E-8B56-D91D05D49047}"/>
              </a:ext>
            </a:extLst>
          </p:cNvPr>
          <p:cNvCxnSpPr>
            <a:cxnSpLocks/>
          </p:cNvCxnSpPr>
          <p:nvPr/>
        </p:nvCxnSpPr>
        <p:spPr>
          <a:xfrm flipV="1">
            <a:off x="3733279" y="5111646"/>
            <a:ext cx="0" cy="563118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C151D56-6F59-B642-BD1F-78EED3D739FC}"/>
              </a:ext>
            </a:extLst>
          </p:cNvPr>
          <p:cNvCxnSpPr>
            <a:cxnSpLocks/>
          </p:cNvCxnSpPr>
          <p:nvPr/>
        </p:nvCxnSpPr>
        <p:spPr>
          <a:xfrm>
            <a:off x="1726831" y="5253036"/>
            <a:ext cx="1496525" cy="847961"/>
          </a:xfrm>
          <a:prstGeom prst="bentConnector3">
            <a:avLst>
              <a:gd name="adj1" fmla="val -83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08BDF7-164F-F143-8ED5-73319E8306C4}"/>
              </a:ext>
            </a:extLst>
          </p:cNvPr>
          <p:cNvSpPr txBox="1"/>
          <p:nvPr/>
        </p:nvSpPr>
        <p:spPr>
          <a:xfrm>
            <a:off x="3223356" y="57778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Type a </a:t>
            </a:r>
          </a:p>
          <a:p>
            <a:pPr algn="ctr"/>
            <a:r>
              <a:rPr lang="en-US" dirty="0">
                <a:latin typeface="Helvetica" pitchFamily="2" charset="0"/>
              </a:rPr>
              <a:t>question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59AF3-64D5-4842-853D-7A7BB6B73C55}"/>
              </a:ext>
            </a:extLst>
          </p:cNvPr>
          <p:cNvSpPr txBox="1"/>
          <p:nvPr/>
        </p:nvSpPr>
        <p:spPr>
          <a:xfrm>
            <a:off x="4679760" y="414395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</a:t>
            </a:r>
          </a:p>
          <a:p>
            <a:pPr algn="ctr"/>
            <a:r>
              <a:rPr lang="en-US" dirty="0">
                <a:latin typeface="Helvetica" pitchFamily="2" charset="0"/>
              </a:rPr>
              <a:t>recognition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06AEC4-9945-2944-9268-5FECDF3BE555}"/>
              </a:ext>
            </a:extLst>
          </p:cNvPr>
          <p:cNvCxnSpPr>
            <a:cxnSpLocks/>
          </p:cNvCxnSpPr>
          <p:nvPr/>
        </p:nvCxnSpPr>
        <p:spPr>
          <a:xfrm>
            <a:off x="5953418" y="737560"/>
            <a:ext cx="439273" cy="0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6F59BAC-C015-CD46-A7C0-8DFE09EE33F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74681" y="2708612"/>
            <a:ext cx="1766873" cy="1386345"/>
          </a:xfrm>
          <a:prstGeom prst="bentConnector3">
            <a:avLst>
              <a:gd name="adj1" fmla="val 122114"/>
            </a:avLst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61B62C2-F23E-DC46-96D5-EF832A725C9D}"/>
              </a:ext>
            </a:extLst>
          </p:cNvPr>
          <p:cNvCxnSpPr>
            <a:cxnSpLocks/>
          </p:cNvCxnSpPr>
          <p:nvPr/>
        </p:nvCxnSpPr>
        <p:spPr>
          <a:xfrm flipV="1">
            <a:off x="1303361" y="757002"/>
            <a:ext cx="2815583" cy="1889914"/>
          </a:xfrm>
          <a:prstGeom prst="bentConnector3">
            <a:avLst>
              <a:gd name="adj1" fmla="val 83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CF7C0D-ED44-B749-9E91-FC11FEA09596}"/>
              </a:ext>
            </a:extLst>
          </p:cNvPr>
          <p:cNvSpPr txBox="1"/>
          <p:nvPr/>
        </p:nvSpPr>
        <p:spPr>
          <a:xfrm>
            <a:off x="10161829" y="414395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Extract</a:t>
            </a:r>
          </a:p>
          <a:p>
            <a:pPr algn="ctr"/>
            <a:r>
              <a:rPr lang="en-US" dirty="0">
                <a:latin typeface="Helvetica" pitchFamily="2" charset="0"/>
              </a:rPr>
              <a:t>keywords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98DBDBE-E78A-EA47-B616-A05F813B9214}"/>
              </a:ext>
            </a:extLst>
          </p:cNvPr>
          <p:cNvCxnSpPr>
            <a:cxnSpLocks/>
          </p:cNvCxnSpPr>
          <p:nvPr/>
        </p:nvCxnSpPr>
        <p:spPr>
          <a:xfrm>
            <a:off x="10976491" y="6498501"/>
            <a:ext cx="546777" cy="0"/>
          </a:xfrm>
          <a:prstGeom prst="straightConnector1">
            <a:avLst/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C1A6940-4FBC-5B45-B4EB-C80DE27078E9}"/>
              </a:ext>
            </a:extLst>
          </p:cNvPr>
          <p:cNvSpPr txBox="1"/>
          <p:nvPr/>
        </p:nvSpPr>
        <p:spPr>
          <a:xfrm>
            <a:off x="7395895" y="160308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Compare with </a:t>
            </a:r>
            <a:r>
              <a:rPr lang="en-US" dirty="0">
                <a:solidFill>
                  <a:srgbClr val="3399FF"/>
                </a:solidFill>
                <a:latin typeface="Helvetica" pitchFamily="2" charset="0"/>
              </a:rPr>
              <a:t>current answer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FC76C76-09E7-124B-96BE-A046551B3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6" t="17848" r="26370" b="18468"/>
          <a:stretch/>
        </p:blipFill>
        <p:spPr>
          <a:xfrm>
            <a:off x="10943301" y="5563705"/>
            <a:ext cx="553494" cy="553494"/>
          </a:xfrm>
          <a:prstGeom prst="rect">
            <a:avLst/>
          </a:prstGeom>
        </p:spPr>
      </p:pic>
      <p:pic>
        <p:nvPicPr>
          <p:cNvPr id="67" name="Picture 6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F2D3EB4-0D56-4C49-B36C-CB94B878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742" y="1194706"/>
            <a:ext cx="2328769" cy="464574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1A84422-1AD1-4749-B7B0-B4399A046384}"/>
              </a:ext>
            </a:extLst>
          </p:cNvPr>
          <p:cNvSpPr txBox="1"/>
          <p:nvPr/>
        </p:nvSpPr>
        <p:spPr>
          <a:xfrm>
            <a:off x="6404473" y="414395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 to</a:t>
            </a:r>
          </a:p>
          <a:p>
            <a:pPr algn="ctr"/>
            <a:r>
              <a:rPr lang="en-US" dirty="0">
                <a:latin typeface="Helvetica" pitchFamily="2" charset="0"/>
              </a:rPr>
              <a:t>text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1CDD9A-B484-CE40-BC22-44EAD759672A}"/>
              </a:ext>
            </a:extLst>
          </p:cNvPr>
          <p:cNvSpPr txBox="1"/>
          <p:nvPr/>
        </p:nvSpPr>
        <p:spPr>
          <a:xfrm>
            <a:off x="8592260" y="41439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Add to </a:t>
            </a:r>
          </a:p>
          <a:p>
            <a:r>
              <a:rPr lang="en-US" dirty="0">
                <a:latin typeface="Helvetica" pitchFamily="2" charset="0"/>
              </a:rPr>
              <a:t>Firebase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0C7EEA9-64C4-4341-A964-1FF71DB9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6" t="17848" r="26370" b="18468"/>
          <a:stretch/>
        </p:blipFill>
        <p:spPr>
          <a:xfrm>
            <a:off x="8096139" y="460813"/>
            <a:ext cx="553494" cy="553494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45A9A6-BB52-7743-8B54-175D00011466}"/>
              </a:ext>
            </a:extLst>
          </p:cNvPr>
          <p:cNvCxnSpPr>
            <a:cxnSpLocks/>
          </p:cNvCxnSpPr>
          <p:nvPr/>
        </p:nvCxnSpPr>
        <p:spPr>
          <a:xfrm>
            <a:off x="7690488" y="737560"/>
            <a:ext cx="439273" cy="0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3F6F1-A336-9A46-B3C5-998132D337FC}"/>
              </a:ext>
            </a:extLst>
          </p:cNvPr>
          <p:cNvCxnSpPr>
            <a:cxnSpLocks/>
          </p:cNvCxnSpPr>
          <p:nvPr/>
        </p:nvCxnSpPr>
        <p:spPr>
          <a:xfrm>
            <a:off x="9632405" y="737560"/>
            <a:ext cx="439273" cy="0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7F887750-12C7-3C4D-8447-E7AD4A7FA360}"/>
              </a:ext>
            </a:extLst>
          </p:cNvPr>
          <p:cNvCxnSpPr>
            <a:cxnSpLocks/>
            <a:endCxn id="100" idx="3"/>
          </p:cNvCxnSpPr>
          <p:nvPr/>
        </p:nvCxnSpPr>
        <p:spPr>
          <a:xfrm rot="5400000">
            <a:off x="8026120" y="2278946"/>
            <a:ext cx="1918703" cy="1378274"/>
          </a:xfrm>
          <a:prstGeom prst="bentConnector2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7F21A87-DA6B-C240-83B5-4319D25C29DC}"/>
              </a:ext>
            </a:extLst>
          </p:cNvPr>
          <p:cNvSpPr txBox="1"/>
          <p:nvPr/>
        </p:nvSpPr>
        <p:spPr>
          <a:xfrm>
            <a:off x="6842090" y="3604269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Query</a:t>
            </a:r>
          </a:p>
          <a:p>
            <a:pPr algn="ctr"/>
            <a:r>
              <a:rPr lang="en-US" dirty="0">
                <a:latin typeface="Helvetica" pitchFamily="2" charset="0"/>
              </a:rPr>
              <a:t>Best answer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66D977C-2683-9946-B2A3-CAFA54E1A1B9}"/>
              </a:ext>
            </a:extLst>
          </p:cNvPr>
          <p:cNvCxnSpPr>
            <a:cxnSpLocks/>
          </p:cNvCxnSpPr>
          <p:nvPr/>
        </p:nvCxnSpPr>
        <p:spPr>
          <a:xfrm flipH="1">
            <a:off x="6302976" y="3942619"/>
            <a:ext cx="562678" cy="0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373786C5-C1BC-4F4C-AB80-6A1D2A2EF0E6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V="1">
            <a:off x="5335199" y="1787749"/>
            <a:ext cx="2060696" cy="1127632"/>
          </a:xfrm>
          <a:prstGeom prst="bentConnector3">
            <a:avLst>
              <a:gd name="adj1" fmla="val 99465"/>
            </a:avLst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7BF1026E-C56E-B647-8A4D-E204FC3EB8E2}"/>
              </a:ext>
            </a:extLst>
          </p:cNvPr>
          <p:cNvCxnSpPr>
            <a:cxnSpLocks/>
            <a:stCxn id="56" idx="3"/>
            <a:endCxn id="59" idx="0"/>
          </p:cNvCxnSpPr>
          <p:nvPr/>
        </p:nvCxnSpPr>
        <p:spPr>
          <a:xfrm flipH="1">
            <a:off x="8995051" y="737561"/>
            <a:ext cx="2326071" cy="865522"/>
          </a:xfrm>
          <a:prstGeom prst="bentConnector4">
            <a:avLst>
              <a:gd name="adj1" fmla="val -9828"/>
              <a:gd name="adj2" fmla="val 68669"/>
            </a:avLst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3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695EF9-B052-5348-AF23-DF5B18952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6" t="17848" r="26370" b="18468"/>
          <a:stretch/>
        </p:blipFill>
        <p:spPr>
          <a:xfrm>
            <a:off x="7608807" y="4364254"/>
            <a:ext cx="553494" cy="553494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D85EA-02A1-AD44-8DFB-253C8E45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48" y="1132085"/>
            <a:ext cx="2302744" cy="45938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A1CB6D-44EA-304E-8B56-D91D05D49047}"/>
              </a:ext>
            </a:extLst>
          </p:cNvPr>
          <p:cNvCxnSpPr>
            <a:cxnSpLocks/>
          </p:cNvCxnSpPr>
          <p:nvPr/>
        </p:nvCxnSpPr>
        <p:spPr>
          <a:xfrm flipV="1">
            <a:off x="7885554" y="5023067"/>
            <a:ext cx="0" cy="563118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C151D56-6F59-B642-BD1F-78EED3D739FC}"/>
              </a:ext>
            </a:extLst>
          </p:cNvPr>
          <p:cNvCxnSpPr>
            <a:cxnSpLocks/>
          </p:cNvCxnSpPr>
          <p:nvPr/>
        </p:nvCxnSpPr>
        <p:spPr>
          <a:xfrm>
            <a:off x="5879106" y="5164457"/>
            <a:ext cx="1496525" cy="847961"/>
          </a:xfrm>
          <a:prstGeom prst="bentConnector3">
            <a:avLst>
              <a:gd name="adj1" fmla="val -83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08BDF7-164F-F143-8ED5-73319E8306C4}"/>
              </a:ext>
            </a:extLst>
          </p:cNvPr>
          <p:cNvSpPr txBox="1"/>
          <p:nvPr/>
        </p:nvSpPr>
        <p:spPr>
          <a:xfrm>
            <a:off x="7375631" y="5689252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Type a </a:t>
            </a:r>
          </a:p>
          <a:p>
            <a:pPr algn="ctr"/>
            <a:r>
              <a:rPr lang="en-US" dirty="0">
                <a:latin typeface="Helvetica" pitchFamily="2" charset="0"/>
              </a:rPr>
              <a:t>question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6F59BAC-C015-CD46-A7C0-8DFE09EE33F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6956" y="2620033"/>
            <a:ext cx="1766873" cy="1386345"/>
          </a:xfrm>
          <a:prstGeom prst="bentConnector3">
            <a:avLst>
              <a:gd name="adj1" fmla="val 122114"/>
            </a:avLst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65EECD-7D8C-D749-B405-73605227F536}"/>
              </a:ext>
            </a:extLst>
          </p:cNvPr>
          <p:cNvSpPr txBox="1"/>
          <p:nvPr/>
        </p:nvSpPr>
        <p:spPr>
          <a:xfrm>
            <a:off x="4941089" y="63402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Add Question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1A4113-2A07-4D4F-B12B-C55FDFC3E9C3}"/>
              </a:ext>
            </a:extLst>
          </p:cNvPr>
          <p:cNvSpPr/>
          <p:nvPr/>
        </p:nvSpPr>
        <p:spPr>
          <a:xfrm>
            <a:off x="1449049" y="0"/>
            <a:ext cx="9293902" cy="6847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C7290B-3877-7346-AEFA-568DA70E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482" y="910514"/>
            <a:ext cx="465121" cy="553494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D85EA-02A1-AD44-8DFB-253C8E45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52" y="1605335"/>
            <a:ext cx="2302744" cy="459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359AF3-64D5-4842-853D-7A7BB6B73C55}"/>
              </a:ext>
            </a:extLst>
          </p:cNvPr>
          <p:cNvSpPr txBox="1"/>
          <p:nvPr/>
        </p:nvSpPr>
        <p:spPr>
          <a:xfrm>
            <a:off x="6851581" y="86409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</a:t>
            </a:r>
          </a:p>
          <a:p>
            <a:pPr algn="ctr"/>
            <a:r>
              <a:rPr lang="en-US" dirty="0">
                <a:latin typeface="Helvetica" pitchFamily="2" charset="0"/>
              </a:rPr>
              <a:t>recognition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06AEC4-9945-2944-9268-5FECDF3BE555}"/>
              </a:ext>
            </a:extLst>
          </p:cNvPr>
          <p:cNvCxnSpPr>
            <a:cxnSpLocks/>
          </p:cNvCxnSpPr>
          <p:nvPr/>
        </p:nvCxnSpPr>
        <p:spPr>
          <a:xfrm>
            <a:off x="7508171" y="1556358"/>
            <a:ext cx="0" cy="459502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61B62C2-F23E-DC46-96D5-EF832A725C9D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4720470" y="1397589"/>
            <a:ext cx="1891340" cy="1470684"/>
          </a:xfrm>
          <a:prstGeom prst="bentConnector2">
            <a:avLst/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CF7C0D-ED44-B749-9E91-FC11FEA09596}"/>
              </a:ext>
            </a:extLst>
          </p:cNvPr>
          <p:cNvSpPr txBox="1"/>
          <p:nvPr/>
        </p:nvSpPr>
        <p:spPr>
          <a:xfrm>
            <a:off x="6928525" y="4433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Extract</a:t>
            </a:r>
          </a:p>
          <a:p>
            <a:pPr algn="ctr"/>
            <a:r>
              <a:rPr lang="en-US" dirty="0">
                <a:latin typeface="Helvetica" pitchFamily="2" charset="0"/>
              </a:rPr>
              <a:t>keywords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1A6940-4FBC-5B45-B4EB-C80DE27078E9}"/>
              </a:ext>
            </a:extLst>
          </p:cNvPr>
          <p:cNvSpPr txBox="1"/>
          <p:nvPr/>
        </p:nvSpPr>
        <p:spPr>
          <a:xfrm>
            <a:off x="6473274" y="5677380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Add keywords into</a:t>
            </a:r>
          </a:p>
          <a:p>
            <a:pPr algn="ctr"/>
            <a:r>
              <a:rPr lang="en-US" dirty="0">
                <a:solidFill>
                  <a:srgbClr val="3399FF"/>
                </a:solidFill>
                <a:latin typeface="Helvetica" pitchFamily="2" charset="0"/>
              </a:rPr>
              <a:t>current answer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FC76C76-09E7-124B-96BE-A046551B3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06" t="17848" r="26370" b="18468"/>
          <a:stretch/>
        </p:blipFill>
        <p:spPr>
          <a:xfrm>
            <a:off x="7231424" y="6266737"/>
            <a:ext cx="553494" cy="5534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1A84422-1AD1-4749-B7B0-B4399A046384}"/>
              </a:ext>
            </a:extLst>
          </p:cNvPr>
          <p:cNvSpPr txBox="1"/>
          <p:nvPr/>
        </p:nvSpPr>
        <p:spPr>
          <a:xfrm>
            <a:off x="6896465" y="2047177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 to</a:t>
            </a:r>
          </a:p>
          <a:p>
            <a:pPr algn="ctr"/>
            <a:r>
              <a:rPr lang="en-US" dirty="0">
                <a:latin typeface="Helvetica" pitchFamily="2" charset="0"/>
              </a:rPr>
              <a:t>text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1CDD9A-B484-CE40-BC22-44EAD759672A}"/>
              </a:ext>
            </a:extLst>
          </p:cNvPr>
          <p:cNvSpPr txBox="1"/>
          <p:nvPr/>
        </p:nvSpPr>
        <p:spPr>
          <a:xfrm>
            <a:off x="6966997" y="3255919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Add to </a:t>
            </a:r>
          </a:p>
          <a:p>
            <a:pPr algn="ctr"/>
            <a:r>
              <a:rPr lang="en-US" dirty="0">
                <a:latin typeface="Helvetica" pitchFamily="2" charset="0"/>
              </a:rPr>
              <a:t>Firebase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0C7EEA9-64C4-4341-A964-1FF71DB93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06" t="17848" r="26370" b="18468"/>
          <a:stretch/>
        </p:blipFill>
        <p:spPr>
          <a:xfrm>
            <a:off x="6514234" y="3293947"/>
            <a:ext cx="553494" cy="55349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6F23B5-5196-844C-8D0A-EE807B48E51A}"/>
              </a:ext>
            </a:extLst>
          </p:cNvPr>
          <p:cNvCxnSpPr>
            <a:cxnSpLocks/>
          </p:cNvCxnSpPr>
          <p:nvPr/>
        </p:nvCxnSpPr>
        <p:spPr>
          <a:xfrm>
            <a:off x="7508171" y="2743493"/>
            <a:ext cx="0" cy="467251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25FC74-58DD-2248-9749-16B37B793CB7}"/>
              </a:ext>
            </a:extLst>
          </p:cNvPr>
          <p:cNvCxnSpPr>
            <a:cxnSpLocks/>
          </p:cNvCxnSpPr>
          <p:nvPr/>
        </p:nvCxnSpPr>
        <p:spPr>
          <a:xfrm>
            <a:off x="7508171" y="3930629"/>
            <a:ext cx="0" cy="429356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F15E31-26CC-724B-9950-C309AD6E90FA}"/>
              </a:ext>
            </a:extLst>
          </p:cNvPr>
          <p:cNvCxnSpPr>
            <a:cxnSpLocks/>
          </p:cNvCxnSpPr>
          <p:nvPr/>
        </p:nvCxnSpPr>
        <p:spPr>
          <a:xfrm>
            <a:off x="7508171" y="5173813"/>
            <a:ext cx="0" cy="429356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E7E2A1D-E2DF-9B43-8012-2B367446097F}"/>
              </a:ext>
            </a:extLst>
          </p:cNvPr>
          <p:cNvSpPr txBox="1"/>
          <p:nvPr/>
        </p:nvSpPr>
        <p:spPr>
          <a:xfrm>
            <a:off x="4949676" y="-3754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Add Answer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70F0A1-78D1-6544-A5CB-2A1F72EDFB12}"/>
              </a:ext>
            </a:extLst>
          </p:cNvPr>
          <p:cNvSpPr/>
          <p:nvPr/>
        </p:nvSpPr>
        <p:spPr>
          <a:xfrm>
            <a:off x="1449049" y="0"/>
            <a:ext cx="9293902" cy="6847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8713B9F-F222-7E48-B0A2-50A196D4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30" y="1269137"/>
            <a:ext cx="2328769" cy="4645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290B-3877-7346-AEFA-568DA70E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318" y="715643"/>
            <a:ext cx="465121" cy="553494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D85EA-02A1-AD44-8DFB-253C8E45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720" y="1410464"/>
            <a:ext cx="2302744" cy="459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359AF3-64D5-4842-853D-7A7BB6B73C55}"/>
              </a:ext>
            </a:extLst>
          </p:cNvPr>
          <p:cNvSpPr txBox="1"/>
          <p:nvPr/>
        </p:nvSpPr>
        <p:spPr>
          <a:xfrm>
            <a:off x="5577417" y="669225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</a:t>
            </a:r>
          </a:p>
          <a:p>
            <a:pPr algn="ctr"/>
            <a:r>
              <a:rPr lang="en-US" dirty="0">
                <a:latin typeface="Helvetica" pitchFamily="2" charset="0"/>
              </a:rPr>
              <a:t>recognition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06AEC4-9945-2944-9268-5FECDF3BE555}"/>
              </a:ext>
            </a:extLst>
          </p:cNvPr>
          <p:cNvCxnSpPr>
            <a:cxnSpLocks/>
          </p:cNvCxnSpPr>
          <p:nvPr/>
        </p:nvCxnSpPr>
        <p:spPr>
          <a:xfrm>
            <a:off x="6234007" y="1361487"/>
            <a:ext cx="0" cy="459502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61B62C2-F23E-DC46-96D5-EF832A725C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70088" y="1383868"/>
            <a:ext cx="1891340" cy="1108384"/>
          </a:xfrm>
          <a:prstGeom prst="bentConnector3">
            <a:avLst>
              <a:gd name="adj1" fmla="val 100613"/>
            </a:avLst>
          </a:prstGeom>
          <a:ln w="76200" cap="rnd">
            <a:round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CF7C0D-ED44-B749-9E91-FC11FEA09596}"/>
              </a:ext>
            </a:extLst>
          </p:cNvPr>
          <p:cNvSpPr txBox="1"/>
          <p:nvPr/>
        </p:nvSpPr>
        <p:spPr>
          <a:xfrm>
            <a:off x="5654361" y="4238833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Extract</a:t>
            </a:r>
          </a:p>
          <a:p>
            <a:pPr algn="ctr"/>
            <a:r>
              <a:rPr lang="en-US" dirty="0">
                <a:latin typeface="Helvetica" pitchFamily="2" charset="0"/>
              </a:rPr>
              <a:t>keywords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1A6940-4FBC-5B45-B4EB-C80DE27078E9}"/>
              </a:ext>
            </a:extLst>
          </p:cNvPr>
          <p:cNvSpPr txBox="1"/>
          <p:nvPr/>
        </p:nvSpPr>
        <p:spPr>
          <a:xfrm>
            <a:off x="5378645" y="5482509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Compare </a:t>
            </a:r>
          </a:p>
          <a:p>
            <a:pPr algn="ctr"/>
            <a:r>
              <a:rPr lang="en-US" dirty="0">
                <a:latin typeface="Helvetica" pitchFamily="2" charset="0"/>
              </a:rPr>
              <a:t>with </a:t>
            </a:r>
          </a:p>
          <a:p>
            <a:pPr algn="ctr"/>
            <a:r>
              <a:rPr lang="en-US" dirty="0">
                <a:solidFill>
                  <a:srgbClr val="3399FF"/>
                </a:solidFill>
                <a:latin typeface="Helvetica" pitchFamily="2" charset="0"/>
              </a:rPr>
              <a:t>current answer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A84422-1AD1-4749-B7B0-B4399A046384}"/>
              </a:ext>
            </a:extLst>
          </p:cNvPr>
          <p:cNvSpPr txBox="1"/>
          <p:nvPr/>
        </p:nvSpPr>
        <p:spPr>
          <a:xfrm>
            <a:off x="5622301" y="1852306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Speech to</a:t>
            </a:r>
          </a:p>
          <a:p>
            <a:pPr algn="ctr"/>
            <a:r>
              <a:rPr lang="en-US" dirty="0">
                <a:latin typeface="Helvetica" pitchFamily="2" charset="0"/>
              </a:rPr>
              <a:t>text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1CDD9A-B484-CE40-BC22-44EAD759672A}"/>
              </a:ext>
            </a:extLst>
          </p:cNvPr>
          <p:cNvSpPr txBox="1"/>
          <p:nvPr/>
        </p:nvSpPr>
        <p:spPr>
          <a:xfrm>
            <a:off x="5692833" y="306104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Add to </a:t>
            </a:r>
          </a:p>
          <a:p>
            <a:pPr algn="ctr"/>
            <a:r>
              <a:rPr lang="en-US" dirty="0">
                <a:latin typeface="Helvetica" pitchFamily="2" charset="0"/>
              </a:rPr>
              <a:t>Firebase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0C7EEA9-64C4-4341-A964-1FF71DB9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6" t="17848" r="26370" b="18468"/>
          <a:stretch/>
        </p:blipFill>
        <p:spPr>
          <a:xfrm>
            <a:off x="5240070" y="3099076"/>
            <a:ext cx="553494" cy="553494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3F6F1-A336-9A46-B3C5-998132D337FC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8572197" y="4610529"/>
            <a:ext cx="0" cy="1595538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7F21A87-DA6B-C240-83B5-4319D25C29DC}"/>
              </a:ext>
            </a:extLst>
          </p:cNvPr>
          <p:cNvSpPr txBox="1"/>
          <p:nvPr/>
        </p:nvSpPr>
        <p:spPr>
          <a:xfrm>
            <a:off x="7845075" y="6206067"/>
            <a:ext cx="145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Query</a:t>
            </a:r>
          </a:p>
          <a:p>
            <a:pPr algn="ctr"/>
            <a:r>
              <a:rPr lang="en-US" dirty="0">
                <a:latin typeface="Helvetica" pitchFamily="2" charset="0"/>
              </a:rPr>
              <a:t>Best answer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373786C5-C1BC-4F4C-AB80-6A1D2A2EF0E6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6830572" y="5809275"/>
            <a:ext cx="292596" cy="1485724"/>
          </a:xfrm>
          <a:prstGeom prst="bentConnector2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6F23B5-5196-844C-8D0A-EE807B48E51A}"/>
              </a:ext>
            </a:extLst>
          </p:cNvPr>
          <p:cNvCxnSpPr>
            <a:cxnSpLocks/>
          </p:cNvCxnSpPr>
          <p:nvPr/>
        </p:nvCxnSpPr>
        <p:spPr>
          <a:xfrm>
            <a:off x="6234007" y="2548622"/>
            <a:ext cx="0" cy="467251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25FC74-58DD-2248-9749-16B37B793CB7}"/>
              </a:ext>
            </a:extLst>
          </p:cNvPr>
          <p:cNvCxnSpPr>
            <a:cxnSpLocks/>
          </p:cNvCxnSpPr>
          <p:nvPr/>
        </p:nvCxnSpPr>
        <p:spPr>
          <a:xfrm>
            <a:off x="6234007" y="3735758"/>
            <a:ext cx="0" cy="429356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F15E31-26CC-724B-9950-C309AD6E90FA}"/>
              </a:ext>
            </a:extLst>
          </p:cNvPr>
          <p:cNvCxnSpPr>
            <a:cxnSpLocks/>
          </p:cNvCxnSpPr>
          <p:nvPr/>
        </p:nvCxnSpPr>
        <p:spPr>
          <a:xfrm>
            <a:off x="6234007" y="4978942"/>
            <a:ext cx="0" cy="429356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97A0C9D-3369-1B46-A1AD-F8109A23D510}"/>
              </a:ext>
            </a:extLst>
          </p:cNvPr>
          <p:cNvCxnSpPr>
            <a:cxnSpLocks/>
          </p:cNvCxnSpPr>
          <p:nvPr/>
        </p:nvCxnSpPr>
        <p:spPr>
          <a:xfrm>
            <a:off x="8572197" y="2416479"/>
            <a:ext cx="0" cy="467251"/>
          </a:xfrm>
          <a:prstGeom prst="straightConnector1">
            <a:avLst/>
          </a:prstGeom>
          <a:ln w="76200" cap="rnd">
            <a:round/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D7F6D4-DA21-614E-AE92-C0038EB58F4A}"/>
              </a:ext>
            </a:extLst>
          </p:cNvPr>
          <p:cNvCxnSpPr>
            <a:cxnSpLocks/>
          </p:cNvCxnSpPr>
          <p:nvPr/>
        </p:nvCxnSpPr>
        <p:spPr>
          <a:xfrm>
            <a:off x="7089370" y="2405311"/>
            <a:ext cx="1482827" cy="0"/>
          </a:xfrm>
          <a:prstGeom prst="straightConnector1">
            <a:avLst/>
          </a:prstGeom>
          <a:ln w="76200" cap="rnd">
            <a:round/>
            <a:headEnd type="none"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E05EBB-5814-2346-9617-BA29F65D5577}"/>
              </a:ext>
            </a:extLst>
          </p:cNvPr>
          <p:cNvCxnSpPr>
            <a:cxnSpLocks/>
          </p:cNvCxnSpPr>
          <p:nvPr/>
        </p:nvCxnSpPr>
        <p:spPr>
          <a:xfrm>
            <a:off x="7081780" y="2395885"/>
            <a:ext cx="0" cy="3270394"/>
          </a:xfrm>
          <a:prstGeom prst="straightConnector1">
            <a:avLst/>
          </a:prstGeom>
          <a:ln w="76200" cap="rnd">
            <a:round/>
            <a:headEnd type="none"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3E9A2B-AAC5-564D-8629-DD1332D8154F}"/>
              </a:ext>
            </a:extLst>
          </p:cNvPr>
          <p:cNvCxnSpPr>
            <a:cxnSpLocks/>
          </p:cNvCxnSpPr>
          <p:nvPr/>
        </p:nvCxnSpPr>
        <p:spPr>
          <a:xfrm>
            <a:off x="6760191" y="5666279"/>
            <a:ext cx="313490" cy="0"/>
          </a:xfrm>
          <a:prstGeom prst="straightConnector1">
            <a:avLst/>
          </a:prstGeom>
          <a:ln w="76200" cap="rnd">
            <a:round/>
            <a:headEnd type="none"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E142862-0D15-024D-BECB-CEFEB7C358E9}"/>
              </a:ext>
            </a:extLst>
          </p:cNvPr>
          <p:cNvSpPr txBox="1"/>
          <p:nvPr/>
        </p:nvSpPr>
        <p:spPr>
          <a:xfrm>
            <a:off x="4933843" y="10239"/>
            <a:ext cx="2600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Quiz Yourself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64AC-E6D8-9049-A2F2-4D7AE766C7ED}"/>
              </a:ext>
            </a:extLst>
          </p:cNvPr>
          <p:cNvSpPr/>
          <p:nvPr/>
        </p:nvSpPr>
        <p:spPr>
          <a:xfrm>
            <a:off x="1449049" y="0"/>
            <a:ext cx="9293902" cy="6847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4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79</Words>
  <Application>Microsoft Macintosh PowerPoint</Application>
  <PresentationFormat>Widescreen</PresentationFormat>
  <Paragraphs>54</Paragraphs>
  <Slides>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Shafie Mukhre</dc:creator>
  <cp:lastModifiedBy>Shafie Mukhre</cp:lastModifiedBy>
  <cp:revision>18</cp:revision>
  <dcterms:created xsi:type="dcterms:W3CDTF">2019-11-18T02:23:24Z</dcterms:created>
  <dcterms:modified xsi:type="dcterms:W3CDTF">2019-11-20T22:30:43Z</dcterms:modified>
</cp:coreProperties>
</file>